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BB0206-F9DC-4D01-A971-2C179A539AB4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CC1429-5789-4946-8E56-F0C8CF00D59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4000" b="1" dirty="0" smtClean="0"/>
              <a:t>Avenue Théophile Roussel</a:t>
            </a:r>
          </a:p>
          <a:p>
            <a:r>
              <a:rPr lang="fr-FR" sz="4000" b="1" dirty="0" smtClean="0"/>
              <a:t>48100 MARVEJOLS</a:t>
            </a:r>
            <a:endParaRPr lang="fr-FR" sz="4000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b="1" dirty="0" smtClean="0"/>
              <a:t>LA </a:t>
            </a:r>
            <a:r>
              <a:rPr lang="fr-FR" sz="7200" b="1" dirty="0" smtClean="0"/>
              <a:t>RODDE</a:t>
            </a:r>
            <a:endParaRPr lang="fr-FR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3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14:reveal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LA RODE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652" y="1827684"/>
            <a:ext cx="4471392" cy="3353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itre 1"/>
          <p:cNvSpPr txBox="1">
            <a:spLocks/>
          </p:cNvSpPr>
          <p:nvPr/>
        </p:nvSpPr>
        <p:spPr>
          <a:xfrm>
            <a:off x="5364088" y="3140968"/>
            <a:ext cx="3024336" cy="1373014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b="1" u="sng" dirty="0" smtClean="0"/>
          </a:p>
          <a:p>
            <a:endParaRPr lang="fr-FR" sz="1800" b="1" u="sng" dirty="0"/>
          </a:p>
          <a:p>
            <a:endParaRPr lang="fr-FR" sz="1800" b="1" u="sng" dirty="0" smtClean="0"/>
          </a:p>
          <a:p>
            <a:endParaRPr lang="fr-FR" sz="1800" b="1" u="sng" dirty="0"/>
          </a:p>
          <a:p>
            <a:endParaRPr lang="fr-FR" sz="1800" b="1" u="sng" dirty="0" smtClean="0"/>
          </a:p>
          <a:p>
            <a:endParaRPr lang="fr-FR" sz="1800" b="1" u="sng" dirty="0"/>
          </a:p>
          <a:p>
            <a:endParaRPr lang="fr-FR" sz="1800" b="1" u="sng" dirty="0" smtClean="0"/>
          </a:p>
          <a:p>
            <a:endParaRPr lang="fr-FR" sz="1800" b="1" u="sng" dirty="0"/>
          </a:p>
          <a:p>
            <a:endParaRPr lang="fr-FR" sz="1800" b="1" u="sng" dirty="0" smtClean="0"/>
          </a:p>
          <a:p>
            <a:endParaRPr lang="fr-FR" sz="1800" b="1" u="sng" dirty="0" smtClean="0"/>
          </a:p>
          <a:p>
            <a:endParaRPr lang="fr-FR" sz="1800" b="1" u="sng" dirty="0"/>
          </a:p>
          <a:p>
            <a:endParaRPr lang="fr-FR" sz="1800" b="1" u="sng" dirty="0"/>
          </a:p>
          <a:p>
            <a:endParaRPr lang="fr-FR" sz="1800" b="1" u="sng" dirty="0" smtClean="0"/>
          </a:p>
          <a:p>
            <a:r>
              <a:rPr lang="fr-FR" sz="1800" b="1" u="sng" dirty="0" smtClean="0">
                <a:sym typeface="Wingdings 3"/>
              </a:rPr>
              <a:t></a:t>
            </a:r>
            <a:r>
              <a:rPr lang="fr-FR" sz="1800" b="1" u="sng" dirty="0" smtClean="0"/>
              <a:t> Rez de chaussée</a:t>
            </a:r>
          </a:p>
          <a:p>
            <a:endParaRPr lang="fr-FR" sz="1800" b="1" u="sng" dirty="0" smtClean="0"/>
          </a:p>
          <a:p>
            <a:pPr marL="342900" indent="-342900">
              <a:buFontTx/>
              <a:buChar char="-"/>
            </a:pPr>
            <a:r>
              <a:rPr lang="fr-FR" sz="1800" b="1" dirty="0" smtClean="0"/>
              <a:t>Bureau éducatif, veilleur, salle TV, jeux console…</a:t>
            </a:r>
          </a:p>
          <a:p>
            <a:endParaRPr lang="fr-FR" sz="1800" b="1" dirty="0"/>
          </a:p>
          <a:p>
            <a:r>
              <a:rPr lang="fr-FR" sz="1800" b="1" u="sng" dirty="0">
                <a:sym typeface="Wingdings 3"/>
              </a:rPr>
              <a:t></a:t>
            </a:r>
            <a:r>
              <a:rPr lang="fr-FR" sz="1800" b="1" u="sng" dirty="0" smtClean="0"/>
              <a:t>4 étages , 8 appartements</a:t>
            </a:r>
          </a:p>
          <a:p>
            <a:pPr marL="342900" indent="-342900">
              <a:buFontTx/>
              <a:buChar char="-"/>
            </a:pPr>
            <a:endParaRPr lang="fr-FR" sz="1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117433"/>
      </p:ext>
    </p:extLst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728167"/>
            <a:ext cx="3240360" cy="508918"/>
          </a:xfrm>
        </p:spPr>
        <p:txBody>
          <a:bodyPr>
            <a:noAutofit/>
          </a:bodyPr>
          <a:lstStyle/>
          <a:p>
            <a:r>
              <a:rPr lang="fr-FR" sz="1600" b="1" dirty="0" smtClean="0"/>
              <a:t> </a:t>
            </a:r>
            <a:r>
              <a:rPr lang="fr-FR" sz="2000" b="1" dirty="0" smtClean="0"/>
              <a:t>Entrée sécurisée – Digicode</a:t>
            </a:r>
            <a:endParaRPr lang="fr-FR" sz="20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671" y="1770276"/>
            <a:ext cx="3103241" cy="2327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9615" y="994918"/>
            <a:ext cx="3910490" cy="2932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490262" y="4416597"/>
            <a:ext cx="1944216" cy="580926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/>
              <a:t>   Ascenseur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4400" y="3642326"/>
            <a:ext cx="2839290" cy="2129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636759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2160240" cy="580926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Boîtes aux lettres</a:t>
            </a:r>
            <a:endParaRPr lang="fr-FR" sz="20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515" y="1631858"/>
            <a:ext cx="316835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7449" y="2835097"/>
            <a:ext cx="3011826" cy="225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7296" y="678784"/>
            <a:ext cx="2870718" cy="2153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419872" y="1268760"/>
            <a:ext cx="2376264" cy="580926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C00000"/>
                </a:solidFill>
              </a:rPr>
              <a:t>Cage d’escaliers</a:t>
            </a:r>
            <a:endParaRPr lang="fr-FR" sz="2000" b="1" dirty="0">
              <a:solidFill>
                <a:srgbClr val="C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7416" y="3843928"/>
            <a:ext cx="2790394" cy="2092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24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563" y="964120"/>
            <a:ext cx="1944216" cy="806348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Entrée appartement</a:t>
            </a:r>
            <a:endParaRPr lang="fr-FR" sz="2000" b="1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10" y="2756925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8793" y="899719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0713" y="3063214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574531" y="1765686"/>
            <a:ext cx="1728192" cy="806348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Salle de bain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2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07460" y="1196752"/>
            <a:ext cx="1944216" cy="623289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/>
              <a:t>Chambre 2</a:t>
            </a:r>
            <a:endParaRPr lang="fr-FR" sz="20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8" y="836712"/>
            <a:ext cx="4530725" cy="339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876805" y="4797152"/>
            <a:ext cx="1728192" cy="518316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/>
              <a:t>Chambre 1</a:t>
            </a:r>
            <a:endParaRPr lang="fr-FR" sz="20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8672" y="2620347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122299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742091"/>
            <a:ext cx="1728192" cy="508918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Cuisine</a:t>
            </a:r>
            <a:endParaRPr lang="fr-FR" sz="2000" b="1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49760"/>
            <a:ext cx="4318496" cy="323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4576" y="1532046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034472" y="5013176"/>
            <a:ext cx="1584176" cy="87734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Salon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134777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259987">
            <a:off x="1715648" y="1002559"/>
            <a:ext cx="1929408" cy="580926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Vue extérieure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5039883" cy="3779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476856"/>
            <a:ext cx="3096344" cy="2322258"/>
          </a:xfrm>
          <a:prstGeom prst="round2DiagRect">
            <a:avLst>
              <a:gd name="adj1" fmla="val 16667"/>
              <a:gd name="adj2" fmla="val 357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097872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005064"/>
            <a:ext cx="2520280" cy="580926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Pièce de vie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8117" y="1724811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1316" y="3881752"/>
            <a:ext cx="2757594" cy="2068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74390"/>
            <a:ext cx="4036966" cy="302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516216" y="5063415"/>
            <a:ext cx="2520280" cy="580926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 smtClean="0">
                <a:solidFill>
                  <a:srgbClr val="819845"/>
                </a:solidFill>
              </a:rPr>
              <a:t>Extérieur de </a:t>
            </a:r>
            <a:br>
              <a:rPr lang="fr-FR" sz="2000" b="1" dirty="0" smtClean="0">
                <a:solidFill>
                  <a:srgbClr val="819845"/>
                </a:solidFill>
              </a:rPr>
            </a:br>
            <a:r>
              <a:rPr lang="fr-FR" sz="2000" b="1" dirty="0" smtClean="0">
                <a:solidFill>
                  <a:srgbClr val="819845"/>
                </a:solidFill>
              </a:rPr>
              <a:t>la Rode</a:t>
            </a:r>
            <a:endParaRPr lang="fr-FR" sz="2000" b="1" dirty="0">
              <a:solidFill>
                <a:srgbClr val="81984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979687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60</Words>
  <Application>Microsoft Office PowerPoint</Application>
  <PresentationFormat>Affichage à l'écran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Franklin Gothic Book</vt:lpstr>
      <vt:lpstr>Perpetua</vt:lpstr>
      <vt:lpstr>Wingdings 2</vt:lpstr>
      <vt:lpstr>Wingdings 3</vt:lpstr>
      <vt:lpstr>Capitaux</vt:lpstr>
      <vt:lpstr>LA RODDE</vt:lpstr>
      <vt:lpstr>LA RODE</vt:lpstr>
      <vt:lpstr> Entrée sécurisée – Digicode</vt:lpstr>
      <vt:lpstr>Boîtes aux lettres</vt:lpstr>
      <vt:lpstr>Entrée appartement</vt:lpstr>
      <vt:lpstr>Chambre 2</vt:lpstr>
      <vt:lpstr>Cuisine</vt:lpstr>
      <vt:lpstr>Vue extérieure</vt:lpstr>
      <vt:lpstr>Pièce de vie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RODE</dc:title>
  <dc:creator>utilisateur</dc:creator>
  <cp:lastModifiedBy>Lou Paio</cp:lastModifiedBy>
  <cp:revision>36</cp:revision>
  <dcterms:created xsi:type="dcterms:W3CDTF">2020-05-31T12:20:53Z</dcterms:created>
  <dcterms:modified xsi:type="dcterms:W3CDTF">2020-06-04T06:57:39Z</dcterms:modified>
</cp:coreProperties>
</file>